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4E96-71AD-4441-9C9A-8A5E7EE3D975}" type="datetimeFigureOut">
              <a:rPr lang="nl-NL" smtClean="0"/>
              <a:pPr/>
              <a:t>11-11-2012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167D-F261-4E15-961A-9D8614017F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806489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ontkenning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12776"/>
            <a:ext cx="7776864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Nederlands:	niet, geen</a:t>
            </a:r>
            <a:endParaRPr kumimoji="0" lang="nl-NL" sz="32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hebt altijd twee woorden nodig.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1. </a:t>
            </a:r>
            <a:r>
              <a:rPr lang="nl-NL" sz="3200" b="1" noProof="0" dirty="0" err="1" smtClean="0">
                <a:solidFill>
                  <a:srgbClr val="FF0000"/>
                </a:solidFill>
              </a:rPr>
              <a:t>ne</a:t>
            </a:r>
            <a:r>
              <a:rPr lang="nl-NL" sz="3200" b="1" noProof="0" dirty="0" smtClean="0"/>
              <a:t> </a:t>
            </a:r>
            <a:r>
              <a:rPr lang="nl-NL" sz="3200" noProof="0" dirty="0" smtClean="0"/>
              <a:t>(</a:t>
            </a:r>
            <a:r>
              <a:rPr lang="nl-NL" sz="3200" b="1" noProof="0" dirty="0" smtClean="0">
                <a:solidFill>
                  <a:srgbClr val="FF0000"/>
                </a:solidFill>
              </a:rPr>
              <a:t>n’</a:t>
            </a:r>
            <a:r>
              <a:rPr lang="nl-NL" sz="3200" noProof="0" dirty="0" smtClean="0">
                <a:solidFill>
                  <a:srgbClr val="FF0000"/>
                </a:solidFill>
              </a:rPr>
              <a:t> </a:t>
            </a:r>
            <a:r>
              <a:rPr lang="nl-NL" sz="3200" noProof="0" dirty="0" smtClean="0"/>
              <a:t>bij klinkerbotsing)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nl-NL" sz="3200" b="1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</a:t>
            </a:r>
            <a:r>
              <a:rPr kumimoji="0" lang="nl-NL" sz="3200" b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Ne (n’)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dirty="0" smtClean="0"/>
              <a:t>staat direct </a:t>
            </a:r>
            <a:r>
              <a:rPr lang="nl-NL" sz="3200" b="1" dirty="0" smtClean="0">
                <a:solidFill>
                  <a:srgbClr val="00B050"/>
                </a:solidFill>
              </a:rPr>
              <a:t>voor</a:t>
            </a:r>
            <a:r>
              <a:rPr lang="nl-NL" sz="3200" dirty="0" smtClean="0"/>
              <a:t> de persoonsvorm.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staat direct 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achter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persoonsvorm.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persoonsvorm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het eerste (vervoegde) 				werkwoord in de zin</a:t>
            </a:r>
            <a:endParaRPr kumimoji="0" lang="nl-NL" sz="3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vais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au 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supermarché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/>
              <a:t>	</a:t>
            </a:r>
            <a:r>
              <a:rPr lang="nl-NL" sz="3200" i="1" dirty="0" smtClean="0"/>
              <a:t>		Je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ne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/>
              <a:t>vais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pas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smtClean="0"/>
              <a:t>au </a:t>
            </a:r>
            <a:r>
              <a:rPr lang="nl-NL" sz="3200" i="1" dirty="0" err="1" smtClean="0"/>
              <a:t>supermarché</a:t>
            </a:r>
            <a:r>
              <a:rPr lang="nl-NL" sz="3200" i="1" dirty="0" smtClean="0"/>
              <a:t>.</a:t>
            </a:r>
            <a:br>
              <a:rPr lang="nl-NL" sz="3200" i="1" dirty="0" smtClean="0"/>
            </a:br>
            <a:endParaRPr lang="nl-NL" sz="3200" i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200" i="1" dirty="0" err="1" smtClean="0"/>
              <a:t>J’habite</a:t>
            </a:r>
            <a:r>
              <a:rPr lang="nl-NL" sz="3200" i="1" dirty="0" smtClean="0"/>
              <a:t> à Rotterdam</a:t>
            </a:r>
            <a:r>
              <a:rPr lang="nl-NL" sz="3200" i="1" dirty="0"/>
              <a:t>	</a:t>
            </a:r>
            <a:endParaRPr lang="nl-NL" sz="3200" i="1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200" i="1" dirty="0"/>
              <a:t>	</a:t>
            </a:r>
            <a:r>
              <a:rPr lang="nl-NL" sz="3200" i="1" dirty="0" smtClean="0"/>
              <a:t>		Je </a:t>
            </a:r>
            <a:r>
              <a:rPr lang="nl-NL" sz="3200" b="1" i="1" dirty="0" smtClean="0">
                <a:solidFill>
                  <a:srgbClr val="FF0000"/>
                </a:solidFill>
              </a:rPr>
              <a:t>n’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/>
              <a:t>habite</a:t>
            </a:r>
            <a:r>
              <a:rPr lang="nl-NL" sz="3200" i="1" dirty="0" smtClean="0"/>
              <a:t> </a:t>
            </a:r>
            <a:r>
              <a:rPr lang="nl-NL" sz="3200" b="1" i="1" dirty="0">
                <a:solidFill>
                  <a:srgbClr val="FF0000"/>
                </a:solidFill>
              </a:rPr>
              <a:t>pas</a:t>
            </a:r>
            <a:r>
              <a:rPr lang="nl-NL" sz="3200" b="1" i="1" dirty="0">
                <a:solidFill>
                  <a:srgbClr val="00B050"/>
                </a:solidFill>
              </a:rPr>
              <a:t> </a:t>
            </a:r>
            <a:r>
              <a:rPr lang="nl-NL" sz="3200" i="1"/>
              <a:t>à </a:t>
            </a:r>
            <a:r>
              <a:rPr lang="nl-NL" sz="3200" i="1" smtClean="0"/>
              <a:t>Rotterdam.</a:t>
            </a:r>
            <a:endParaRPr lang="nl-NL" sz="32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op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nl-NL" sz="3200" dirty="0" smtClean="0"/>
              <a:t>ik heb	</a:t>
            </a:r>
            <a:r>
              <a:rPr lang="nl-NL" sz="3200" dirty="0"/>
              <a:t>		=	</a:t>
            </a:r>
            <a:r>
              <a:rPr lang="nl-NL" sz="3200" i="1" dirty="0" err="1" smtClean="0"/>
              <a:t>j’ai</a:t>
            </a:r>
            <a:endParaRPr lang="nl-NL" sz="3200" i="1" dirty="0"/>
          </a:p>
          <a:p>
            <a:pPr marL="514350" lvl="0" indent="-514350">
              <a:spcBef>
                <a:spcPct val="20000"/>
              </a:spcBef>
              <a:defRPr/>
            </a:pPr>
            <a:r>
              <a:rPr lang="nl-NL" sz="3200" dirty="0" smtClean="0"/>
              <a:t>ik heb niet/geen</a:t>
            </a:r>
            <a:r>
              <a:rPr lang="nl-NL" sz="3200" dirty="0"/>
              <a:t>	</a:t>
            </a:r>
            <a:r>
              <a:rPr lang="nl-NL" sz="3200" dirty="0" smtClean="0"/>
              <a:t>	=</a:t>
            </a:r>
            <a:r>
              <a:rPr lang="nl-NL" sz="3200" dirty="0"/>
              <a:t>	</a:t>
            </a:r>
            <a:r>
              <a:rPr lang="nl-NL" sz="3200" i="1" dirty="0" smtClean="0"/>
              <a:t>je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n’</a:t>
            </a:r>
            <a:r>
              <a:rPr lang="nl-NL" sz="3200" i="1" dirty="0" err="1" smtClean="0"/>
              <a:t>ai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pas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er is/er zijn		=	</a:t>
            </a:r>
            <a:r>
              <a:rPr lang="nl-NL" sz="3200" i="1" noProof="0" dirty="0" err="1" smtClean="0"/>
              <a:t>il</a:t>
            </a:r>
            <a:r>
              <a:rPr lang="nl-NL" sz="3200" i="1" noProof="0" dirty="0" smtClean="0"/>
              <a:t> y 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er is/er zijn niet/geen	=	</a:t>
            </a:r>
            <a:r>
              <a:rPr lang="nl-NL" sz="3200" i="1" noProof="0" dirty="0" err="1" smtClean="0"/>
              <a:t>il</a:t>
            </a:r>
            <a:r>
              <a:rPr lang="nl-NL" sz="3200" i="1" noProof="0" dirty="0" smtClean="0"/>
              <a:t> </a:t>
            </a:r>
            <a:r>
              <a:rPr lang="nl-NL" sz="3200" b="1" i="1" noProof="0" dirty="0" err="1" smtClean="0">
                <a:solidFill>
                  <a:srgbClr val="FF0000"/>
                </a:solidFill>
              </a:rPr>
              <a:t>n’</a:t>
            </a:r>
            <a:r>
              <a:rPr lang="nl-NL" sz="3200" i="1" noProof="0" dirty="0" err="1" smtClean="0"/>
              <a:t>y</a:t>
            </a:r>
            <a:r>
              <a:rPr lang="nl-NL" sz="3200" i="1" noProof="0" dirty="0" smtClean="0"/>
              <a:t> a </a:t>
            </a:r>
            <a:r>
              <a:rPr lang="nl-NL" sz="3200" b="1" i="1" noProof="0" dirty="0" smtClean="0">
                <a:solidFill>
                  <a:srgbClr val="FF0000"/>
                </a:solidFill>
              </a:rPr>
              <a:t>pas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i="1" dirty="0" smtClean="0">
              <a:solidFill>
                <a:srgbClr val="00B05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nl-NL" sz="3200" dirty="0" smtClean="0"/>
              <a:t>het/dat is			=	</a:t>
            </a:r>
            <a:r>
              <a:rPr lang="nl-NL" sz="3200" i="1" dirty="0" err="1" smtClean="0"/>
              <a:t>c’est</a:t>
            </a:r>
            <a:endParaRPr lang="nl-NL" sz="3200" i="1" dirty="0" smtClean="0"/>
          </a:p>
          <a:p>
            <a:pPr marL="514350" lvl="0" indent="-514350">
              <a:spcBef>
                <a:spcPct val="20000"/>
              </a:spcBef>
              <a:defRPr/>
            </a:pPr>
            <a:r>
              <a:rPr lang="nl-NL" sz="3200" dirty="0" smtClean="0"/>
              <a:t>het/dat is niet/geen	=	</a:t>
            </a:r>
            <a:r>
              <a:rPr lang="nl-NL" sz="3200" i="1" dirty="0" err="1" smtClean="0"/>
              <a:t>ce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n’</a:t>
            </a:r>
            <a:r>
              <a:rPr lang="nl-NL" sz="3200" dirty="0" err="1" smtClean="0"/>
              <a:t>est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pas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i="1" dirty="0" smtClean="0">
              <a:solidFill>
                <a:srgbClr val="00B05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i="1" noProof="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Diavoorstelling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3</cp:revision>
  <dcterms:created xsi:type="dcterms:W3CDTF">2012-04-23T09:41:52Z</dcterms:created>
  <dcterms:modified xsi:type="dcterms:W3CDTF">2012-11-11T14:31:21Z</dcterms:modified>
</cp:coreProperties>
</file>